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21" r:id="rId4"/>
    <p:sldId id="302" r:id="rId5"/>
    <p:sldId id="304" r:id="rId6"/>
    <p:sldId id="303" r:id="rId7"/>
    <p:sldId id="305" r:id="rId8"/>
    <p:sldId id="322" r:id="rId9"/>
    <p:sldId id="323" r:id="rId10"/>
    <p:sldId id="306" r:id="rId11"/>
    <p:sldId id="307" r:id="rId12"/>
    <p:sldId id="308" r:id="rId13"/>
    <p:sldId id="309" r:id="rId14"/>
    <p:sldId id="324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6600"/>
    <a:srgbClr val="FFCC00"/>
    <a:srgbClr val="CC9900"/>
    <a:srgbClr val="FF9900"/>
    <a:srgbClr val="66CCFF"/>
    <a:srgbClr val="0099FF"/>
    <a:srgbClr val="FF9933"/>
    <a:srgbClr val="00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2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8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2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6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50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02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72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2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69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2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58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00"/>
            </a:gs>
            <a:gs pos="7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4817-CA07-49FB-91C1-4D0E41A1A588}" type="datetimeFigureOut">
              <a:rPr lang="fr-CA" smtClean="0"/>
              <a:t>2021-05-26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>
            <a:gsLst>
              <a:gs pos="70000">
                <a:srgbClr val="FFCC66"/>
              </a:gs>
              <a:gs pos="0">
                <a:srgbClr val="CC6600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CA" b="1" dirty="0" smtClean="0">
                <a:solidFill>
                  <a:schemeClr val="bg1"/>
                </a:solidFill>
              </a:rPr>
              <a:t>Les insectes</a:t>
            </a:r>
            <a:r>
              <a:rPr lang="fr-CA" sz="4800" b="1" dirty="0" smtClean="0">
                <a:solidFill>
                  <a:schemeClr val="bg1"/>
                </a:solidFill>
              </a:rPr>
              <a:t/>
            </a:r>
            <a:br>
              <a:rPr lang="fr-CA" sz="4800" b="1" dirty="0" smtClean="0">
                <a:solidFill>
                  <a:schemeClr val="bg1"/>
                </a:solidFill>
              </a:rPr>
            </a:br>
            <a:r>
              <a:rPr lang="fr-CA" sz="4800" b="1" dirty="0" smtClean="0">
                <a:solidFill>
                  <a:schemeClr val="bg1"/>
                </a:solidFill>
              </a:rPr>
              <a:t/>
            </a:r>
            <a:br>
              <a:rPr lang="fr-CA" sz="4800" b="1" dirty="0" smtClean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/>
            </a:r>
            <a:br>
              <a:rPr lang="fr-CA" b="1" dirty="0" smtClean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>                         </a:t>
            </a:r>
            <a:r>
              <a:rPr lang="fr-CA" sz="3600" b="1" dirty="0" smtClean="0">
                <a:solidFill>
                  <a:schemeClr val="bg1"/>
                </a:solidFill>
              </a:rPr>
              <a:t>Mai 2021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8134" y="3777734"/>
            <a:ext cx="2607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1" y="816536"/>
            <a:ext cx="1700212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9600" y="164084"/>
            <a:ext cx="1169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Demoiselles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1" y="1507390"/>
            <a:ext cx="5671774" cy="45338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67" y="1507390"/>
            <a:ext cx="5868083" cy="453389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1507" y="6234902"/>
            <a:ext cx="1153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Les </a:t>
            </a:r>
            <a:r>
              <a:rPr lang="fr-CA" sz="3200" b="1" dirty="0" smtClean="0"/>
              <a:t>demoiselles</a:t>
            </a:r>
            <a:r>
              <a:rPr lang="fr-CA" sz="3200" dirty="0" smtClean="0"/>
              <a:t> ont un corps plus fin que les libellules.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0037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1506" y="157665"/>
            <a:ext cx="1161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Monarques</a:t>
            </a:r>
            <a:endParaRPr lang="fr-CA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4868" y="6234902"/>
            <a:ext cx="1094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 papillon </a:t>
            </a:r>
            <a:r>
              <a:rPr lang="fr-CA" sz="3200" b="1" dirty="0" smtClean="0"/>
              <a:t>monarque</a:t>
            </a:r>
            <a:r>
              <a:rPr lang="fr-CA" sz="3200" dirty="0" smtClean="0"/>
              <a:t>; la chenille et le papillon.</a:t>
            </a:r>
            <a:endParaRPr lang="fr-CA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6" y="1110158"/>
            <a:ext cx="11610041" cy="5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1425" y="254285"/>
            <a:ext cx="1123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Monarques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5" y="1085282"/>
            <a:ext cx="11330201" cy="56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4585" y="138601"/>
            <a:ext cx="1145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Amiral</a:t>
            </a:r>
            <a:endParaRPr lang="fr-CA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2226" y="6273225"/>
            <a:ext cx="1193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L’</a:t>
            </a:r>
            <a:r>
              <a:rPr lang="fr-CA" sz="3200" b="1" dirty="0" smtClean="0"/>
              <a:t>Amiral</a:t>
            </a:r>
            <a:r>
              <a:rPr lang="fr-CA" sz="3200" dirty="0" smtClean="0"/>
              <a:t> et sa chenille. L’</a:t>
            </a:r>
            <a:r>
              <a:rPr lang="fr-CA" sz="3200" b="1" dirty="0" smtClean="0"/>
              <a:t>Amiral</a:t>
            </a:r>
            <a:r>
              <a:rPr lang="fr-CA" sz="3200" dirty="0" smtClean="0"/>
              <a:t> est l’insecte emblématique du Québec.</a:t>
            </a:r>
            <a:endParaRPr lang="fr-CA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91" y="1404258"/>
            <a:ext cx="5577198" cy="48306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84" y="1404258"/>
            <a:ext cx="5425185" cy="48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4585" y="138601"/>
            <a:ext cx="1145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Papillons de nuit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5" y="1135853"/>
            <a:ext cx="5455888" cy="53527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28" y="1135853"/>
            <a:ext cx="5032987" cy="53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1106" y="126129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Sauterelles, criquets et grillons</a:t>
            </a:r>
            <a:endParaRPr lang="fr-CA" sz="4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0174" y="1974881"/>
            <a:ext cx="5124583" cy="33455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8340" y="1780966"/>
            <a:ext cx="5124586" cy="36739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68541" y="1978344"/>
            <a:ext cx="5184060" cy="32791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flipH="1">
            <a:off x="539323" y="6273225"/>
            <a:ext cx="334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Sauterelle</a:t>
            </a:r>
            <a:endParaRPr lang="fr-CA" sz="3200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4293663" y="6273225"/>
            <a:ext cx="367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Criquet</a:t>
            </a:r>
            <a:endParaRPr lang="fr-CA" sz="3200" dirty="0"/>
          </a:p>
        </p:txBody>
      </p:sp>
      <p:sp>
        <p:nvSpPr>
          <p:cNvPr id="14" name="ZoneTexte 13"/>
          <p:cNvSpPr txBox="1"/>
          <p:nvPr/>
        </p:nvSpPr>
        <p:spPr>
          <a:xfrm flipH="1">
            <a:off x="8420980" y="6273224"/>
            <a:ext cx="327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Grillon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006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6565" y="169224"/>
            <a:ext cx="1068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Locustes (criquets </a:t>
            </a:r>
            <a:r>
              <a:rPr lang="fr-CA" sz="4800" b="1" dirty="0" err="1" smtClean="0"/>
              <a:t>pélerins</a:t>
            </a:r>
            <a:r>
              <a:rPr lang="fr-CA" sz="4800" b="1" dirty="0" smtClean="0"/>
              <a:t>)</a:t>
            </a:r>
            <a:endParaRPr lang="fr-CA" sz="4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5" y="1191607"/>
            <a:ext cx="10688139" cy="54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0065" y="169223"/>
            <a:ext cx="1137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Locustes, infestation</a:t>
            </a:r>
            <a:endParaRPr lang="fr-CA" sz="4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5" y="1149077"/>
            <a:ext cx="11371051" cy="55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4663" y="211754"/>
            <a:ext cx="1153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Termites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3" y="1404257"/>
            <a:ext cx="8146880" cy="51453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0334" y="2412755"/>
            <a:ext cx="5145398" cy="31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8135" y="211754"/>
            <a:ext cx="1172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Lucioles</a:t>
            </a:r>
            <a:endParaRPr lang="fr-CA" sz="4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4" y="1042751"/>
            <a:ext cx="11725003" cy="56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2760" y="160317"/>
            <a:ext cx="1171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Abeilles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0" y="1671204"/>
            <a:ext cx="4811497" cy="4438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65" y="1671204"/>
            <a:ext cx="6657977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3524" y="210994"/>
            <a:ext cx="1127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Hannetons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96" y="1233378"/>
            <a:ext cx="4002770" cy="52676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5" y="1233377"/>
            <a:ext cx="6965872" cy="52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3524" y="210994"/>
            <a:ext cx="1127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Cigales</a:t>
            </a:r>
            <a:endParaRPr lang="fr-CA" sz="4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4" y="1220970"/>
            <a:ext cx="11312990" cy="54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138" y="210994"/>
            <a:ext cx="1111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Cigales (forme larvaire)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9" y="1114934"/>
            <a:ext cx="11116027" cy="55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138" y="210994"/>
            <a:ext cx="1111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Mante religieuse</a:t>
            </a:r>
            <a:endParaRPr lang="fr-CA" sz="4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21" y="1041991"/>
            <a:ext cx="9474262" cy="56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138" y="210994"/>
            <a:ext cx="1111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Mante religieuse</a:t>
            </a:r>
            <a:endParaRPr lang="fr-CA" sz="4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90" y="1233376"/>
            <a:ext cx="6132859" cy="53588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8" y="1233377"/>
            <a:ext cx="5118587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2760" y="160317"/>
            <a:ext cx="1171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Abeille et bourdon</a:t>
            </a:r>
            <a:endParaRPr lang="fr-CA" sz="4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6" y="1171131"/>
            <a:ext cx="5511352" cy="54504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1171131"/>
            <a:ext cx="4996416" cy="54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3404" y="170121"/>
            <a:ext cx="1171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Guêpes jaunes</a:t>
            </a:r>
            <a:endParaRPr lang="fr-CA" sz="4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27" y="1591293"/>
            <a:ext cx="6139710" cy="4861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4" y="1591294"/>
            <a:ext cx="5139282" cy="48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170" y="211754"/>
            <a:ext cx="1193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Guêpes de papier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0" y="1382233"/>
            <a:ext cx="6150525" cy="49973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21" y="1382234"/>
            <a:ext cx="5480313" cy="49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8673" y="270164"/>
            <a:ext cx="351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Frelons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" y="1509823"/>
            <a:ext cx="3519064" cy="51461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01" y="270164"/>
            <a:ext cx="7982272" cy="6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5313" y="287465"/>
            <a:ext cx="1184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Libellules</a:t>
            </a:r>
            <a:endParaRPr lang="fr-CA" sz="4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3" y="1377866"/>
            <a:ext cx="5803624" cy="44547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1" y="1377866"/>
            <a:ext cx="5939646" cy="44547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1507" y="6234902"/>
            <a:ext cx="1153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Les </a:t>
            </a:r>
            <a:r>
              <a:rPr lang="fr-CA" sz="3200" b="1" dirty="0" smtClean="0"/>
              <a:t>libellules</a:t>
            </a:r>
            <a:r>
              <a:rPr lang="fr-CA" sz="3200" dirty="0" smtClean="0"/>
              <a:t> ont un corps plus gros que les demoiselles.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5824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5313" y="287465"/>
            <a:ext cx="1184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Libellules et prédation</a:t>
            </a:r>
            <a:endParaRPr lang="fr-CA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81" y="1432405"/>
            <a:ext cx="5206299" cy="50869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9" y="1432405"/>
            <a:ext cx="5900076" cy="50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70000">
              <a:srgbClr val="FFCC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5313" y="287465"/>
            <a:ext cx="1184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/>
              <a:t>Larves de libellules et prédation</a:t>
            </a:r>
            <a:endParaRPr lang="fr-CA" sz="4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9" y="1370603"/>
            <a:ext cx="4596885" cy="50301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15" y="1370603"/>
            <a:ext cx="6610316" cy="5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101</Words>
  <Application>Microsoft Office PowerPoint</Application>
  <PresentationFormat>Grand écran</PresentationFormat>
  <Paragraphs>31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Les insectes                            Mai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la Terre</dc:title>
  <dc:creator>Michel Ducharme</dc:creator>
  <cp:lastModifiedBy>Michel Ducharme</cp:lastModifiedBy>
  <cp:revision>115</cp:revision>
  <dcterms:created xsi:type="dcterms:W3CDTF">2020-11-27T14:44:13Z</dcterms:created>
  <dcterms:modified xsi:type="dcterms:W3CDTF">2021-05-26T23:08:52Z</dcterms:modified>
</cp:coreProperties>
</file>