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77" r:id="rId6"/>
    <p:sldId id="262" r:id="rId7"/>
    <p:sldId id="264" r:id="rId8"/>
    <p:sldId id="278" r:id="rId9"/>
    <p:sldId id="315" r:id="rId10"/>
    <p:sldId id="316" r:id="rId11"/>
    <p:sldId id="280" r:id="rId12"/>
    <p:sldId id="279" r:id="rId13"/>
    <p:sldId id="265" r:id="rId14"/>
    <p:sldId id="281" r:id="rId15"/>
    <p:sldId id="282" r:id="rId16"/>
    <p:sldId id="283" r:id="rId17"/>
    <p:sldId id="284" r:id="rId18"/>
    <p:sldId id="285" r:id="rId19"/>
    <p:sldId id="286" r:id="rId20"/>
    <p:sldId id="266" r:id="rId21"/>
    <p:sldId id="267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5" r:id="rId30"/>
    <p:sldId id="296" r:id="rId31"/>
    <p:sldId id="297" r:id="rId32"/>
    <p:sldId id="298" r:id="rId33"/>
    <p:sldId id="299" r:id="rId34"/>
    <p:sldId id="300" r:id="rId35"/>
    <p:sldId id="258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259" r:id="rId51"/>
    <p:sldId id="268" r:id="rId52"/>
    <p:sldId id="269" r:id="rId53"/>
    <p:sldId id="270" r:id="rId54"/>
    <p:sldId id="271" r:id="rId55"/>
    <p:sldId id="272" r:id="rId56"/>
    <p:sldId id="276" r:id="rId57"/>
    <p:sldId id="273" r:id="rId58"/>
    <p:sldId id="274" r:id="rId59"/>
    <p:sldId id="275" r:id="rId6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339933"/>
    <a:srgbClr val="006666"/>
    <a:srgbClr val="9966FF"/>
    <a:srgbClr val="6600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323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78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5427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761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0250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502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272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9921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269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029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5586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C4817-CA07-49FB-91C1-4D0E41A1A588}" type="datetimeFigureOut">
              <a:rPr lang="fr-CA" smtClean="0"/>
              <a:t>2021-04-01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0520-117E-4950-8F27-64305B13CB8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250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4">
                  <a:lumMod val="75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>Le Livre de la jungle</a:t>
            </a:r>
            <a:r>
              <a:rPr lang="fr-CA" sz="4800" b="1" dirty="0" smtClean="0">
                <a:solidFill>
                  <a:schemeClr val="bg1"/>
                </a:solidFill>
              </a:rPr>
              <a:t/>
            </a:r>
            <a:br>
              <a:rPr lang="fr-CA" sz="4800" b="1" dirty="0" smtClean="0">
                <a:solidFill>
                  <a:schemeClr val="bg1"/>
                </a:solidFill>
              </a:rPr>
            </a:br>
            <a:r>
              <a:rPr lang="fr-CA" sz="4800" b="1" dirty="0" smtClean="0">
                <a:solidFill>
                  <a:schemeClr val="bg1"/>
                </a:solidFill>
              </a:rPr>
              <a:t/>
            </a:r>
            <a:br>
              <a:rPr lang="fr-CA" sz="4800" b="1" dirty="0" smtClean="0">
                <a:solidFill>
                  <a:schemeClr val="bg1"/>
                </a:solidFill>
              </a:rPr>
            </a:br>
            <a:r>
              <a:rPr lang="fr-CA" sz="4800" b="1" dirty="0" smtClean="0">
                <a:solidFill>
                  <a:schemeClr val="bg1"/>
                </a:solidFill>
              </a:rPr>
              <a:t>5   La descente de la jungle</a:t>
            </a:r>
            <a:br>
              <a:rPr lang="fr-CA" sz="4800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r>
              <a:rPr lang="fr-CA" sz="3600" b="1" dirty="0" smtClean="0">
                <a:solidFill>
                  <a:schemeClr val="bg1"/>
                </a:solidFill>
              </a:rPr>
              <a:t>Février 2021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3963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CA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10" y="445919"/>
            <a:ext cx="1760064" cy="17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55947" y="5780782"/>
            <a:ext cx="10789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Raksha</a:t>
            </a:r>
            <a:r>
              <a:rPr lang="fr-CA" sz="3200" dirty="0" smtClean="0"/>
              <a:t> n’a pas aimé qu’on s’en prenne à son petit. Père Loup la rassure, tout s’est bien passé,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est revenu sain et sauf.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94" y="170187"/>
            <a:ext cx="8970026" cy="561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27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3670" y="6273225"/>
            <a:ext cx="11865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: « Sans </a:t>
            </a:r>
            <a:r>
              <a:rPr lang="fr-CA" sz="3200" dirty="0" err="1" smtClean="0"/>
              <a:t>Akéla</a:t>
            </a:r>
            <a:r>
              <a:rPr lang="fr-CA" sz="3200" dirty="0" smtClean="0"/>
              <a:t> et Frère Gris, je n’aurais pu rien faire. »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" y="142874"/>
            <a:ext cx="11865612" cy="59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97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25834" y="6273225"/>
            <a:ext cx="10998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Bagheera</a:t>
            </a:r>
            <a:r>
              <a:rPr lang="fr-CA" sz="3200" dirty="0" smtClean="0"/>
              <a:t> est fière de la façon dont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a mené sa campagne.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34" y="202248"/>
            <a:ext cx="10807972" cy="60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9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4653" y="6273225"/>
            <a:ext cx="1178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dit qu’il ne veut plus rien savoir des hommes.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3" y="170121"/>
            <a:ext cx="11788873" cy="59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82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9053" y="5780782"/>
            <a:ext cx="9935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Akéla</a:t>
            </a:r>
            <a:r>
              <a:rPr lang="fr-CA" sz="3200" dirty="0" smtClean="0"/>
              <a:t> : « Mais </a:t>
            </a:r>
            <a:r>
              <a:rPr lang="fr-CA" sz="3200" dirty="0" err="1" smtClean="0"/>
              <a:t>Mowgli</a:t>
            </a:r>
            <a:r>
              <a:rPr lang="fr-CA" sz="3200" dirty="0" smtClean="0"/>
              <a:t>, que feras-tu si les hommes eux ne te laissent pas en paix ? »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" y="194672"/>
            <a:ext cx="9935027" cy="55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5119" y="6273225"/>
            <a:ext cx="11562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: « Pourquoi me poursuivraient-ils s’ils m’ont chassé ? »</a:t>
            </a:r>
            <a:endParaRPr lang="fr-CA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19" y="178118"/>
            <a:ext cx="11562081" cy="594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20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9053" y="5780782"/>
            <a:ext cx="9935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Akéla</a:t>
            </a:r>
            <a:r>
              <a:rPr lang="fr-CA" sz="3200" dirty="0" smtClean="0"/>
              <a:t> : « Je suis retourné mêler la piste au cas où on voudrait la suivre. »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3" y="194672"/>
            <a:ext cx="9935027" cy="558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95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03366" y="6273225"/>
            <a:ext cx="10647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« Nous sommes 5 répondit Frère Gris.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6" y="283905"/>
            <a:ext cx="1064768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08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4792" y="5780782"/>
            <a:ext cx="11762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« </a:t>
            </a:r>
            <a:r>
              <a:rPr lang="fr-CA" sz="3200" dirty="0" err="1" smtClean="0"/>
              <a:t>Baloo</a:t>
            </a:r>
            <a:r>
              <a:rPr lang="fr-CA" sz="3200" dirty="0" smtClean="0"/>
              <a:t> et moi, nous pourrions participer nous aussi à cette chasse. » ajouta </a:t>
            </a:r>
            <a:r>
              <a:rPr lang="fr-CA" sz="3200" dirty="0" err="1" smtClean="0"/>
              <a:t>Bagheera</a:t>
            </a:r>
            <a:r>
              <a:rPr lang="fr-CA" sz="3200" dirty="0" smtClean="0"/>
              <a:t>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2" y="242252"/>
            <a:ext cx="11762770" cy="524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71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4806" y="6273225"/>
            <a:ext cx="10383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Akéla</a:t>
            </a:r>
            <a:r>
              <a:rPr lang="fr-CA" sz="3200" dirty="0" smtClean="0"/>
              <a:t> « Tout à l’heure, un homme armé suivra notre piste. »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42" y="194672"/>
            <a:ext cx="10810848" cy="607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63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3793" y="5780782"/>
            <a:ext cx="10582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dit qu’il chasserait désormais seul. Les Quatre (Frère Gris et ses frères) ont dit qu’ils chasseraient avec lui.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794" y="225590"/>
            <a:ext cx="10582411" cy="555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60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4512" y="5780782"/>
            <a:ext cx="11139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Mang</a:t>
            </a:r>
            <a:r>
              <a:rPr lang="fr-CA" sz="3200" dirty="0" smtClean="0"/>
              <a:t> dit que le village bourdonne comme un nid de frelons. On y allume une fleur rouge à la barrière du village.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12" y="119397"/>
            <a:ext cx="11139488" cy="56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99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3935" y="5780782"/>
            <a:ext cx="11737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Akéla</a:t>
            </a:r>
            <a:r>
              <a:rPr lang="fr-CA" sz="3200" dirty="0" smtClean="0"/>
              <a:t> sent l’homme ! C’est </a:t>
            </a:r>
            <a:r>
              <a:rPr lang="fr-CA" sz="3200" dirty="0" err="1" smtClean="0"/>
              <a:t>Buldeo</a:t>
            </a:r>
            <a:r>
              <a:rPr lang="fr-CA" sz="3200" dirty="0" smtClean="0"/>
              <a:t> qui suit la trace laissée par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lorsqu’il a rapporté la peau de </a:t>
            </a:r>
            <a:r>
              <a:rPr lang="fr-CA" sz="3200" dirty="0" err="1" smtClean="0"/>
              <a:t>Shere</a:t>
            </a:r>
            <a:r>
              <a:rPr lang="fr-CA" sz="3200" dirty="0" smtClean="0"/>
              <a:t> Khan au Rocher du conseil.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18" y="223273"/>
            <a:ext cx="8345141" cy="555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38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53736" y="5780782"/>
            <a:ext cx="10078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Akéla</a:t>
            </a:r>
            <a:r>
              <a:rPr lang="fr-CA" sz="3200" dirty="0" smtClean="0"/>
              <a:t> : « Je le savais que l’homme reviendrait te chasser ! C’est n’est pas pour rien que je suis chef du clan. </a:t>
            </a:r>
            <a:r>
              <a:rPr lang="fr-CA" sz="3200" dirty="0"/>
              <a:t>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36" y="148788"/>
            <a:ext cx="10078305" cy="563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39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36822" y="6273225"/>
            <a:ext cx="1071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coupa à travers la jungle jusqu’à </a:t>
            </a:r>
            <a:r>
              <a:rPr lang="fr-CA" sz="3200" dirty="0" err="1" smtClean="0"/>
              <a:t>Buldeo</a:t>
            </a:r>
            <a:r>
              <a:rPr lang="fr-CA" sz="3200" dirty="0" smtClean="0"/>
              <a:t>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1" y="247650"/>
            <a:ext cx="10712133" cy="60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65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36822" y="6273225"/>
            <a:ext cx="10712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et les Quatre sont tout près de </a:t>
            </a:r>
            <a:r>
              <a:rPr lang="fr-CA" sz="3200" dirty="0" err="1" smtClean="0"/>
              <a:t>Buldeo</a:t>
            </a:r>
            <a:r>
              <a:rPr lang="fr-CA" sz="3200" dirty="0" smtClean="0"/>
              <a:t> et l’épient.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2" y="154115"/>
            <a:ext cx="10712132" cy="59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19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66736" y="5811262"/>
            <a:ext cx="11117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Buldeo</a:t>
            </a:r>
            <a:r>
              <a:rPr lang="fr-CA" sz="3200" dirty="0" smtClean="0"/>
              <a:t> n’arrive pas à comprendre la piste tant elle a été mêlée.</a:t>
            </a:r>
          </a:p>
          <a:p>
            <a:r>
              <a:rPr lang="fr-CA" sz="3200" dirty="0" err="1" smtClean="0"/>
              <a:t>Buldeo</a:t>
            </a:r>
            <a:r>
              <a:rPr lang="fr-CA" sz="3200" dirty="0" smtClean="0"/>
              <a:t> : « On aurait dit que les loups on dansé autour de moi.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7" y="165417"/>
            <a:ext cx="11117263" cy="57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11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8495" y="5811262"/>
            <a:ext cx="10893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Un petit groupe de charbonniers qui descendaient le sentier ont rencontré </a:t>
            </a:r>
            <a:r>
              <a:rPr lang="fr-CA" sz="3200" dirty="0" err="1" smtClean="0"/>
              <a:t>Buldeo</a:t>
            </a:r>
            <a:r>
              <a:rPr lang="fr-CA" sz="3200" dirty="0" smtClean="0"/>
              <a:t> et se sont arrêtés pour lui parler.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95" y="146515"/>
            <a:ext cx="10893744" cy="566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11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4173" y="5288340"/>
            <a:ext cx="8688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Buldeo</a:t>
            </a:r>
            <a:r>
              <a:rPr lang="fr-CA" sz="3200" dirty="0" smtClean="0"/>
              <a:t> leur raconte qu’il traque un enfant-démon qui se change en loup et qui a même fait dévier la balle de son fusil qui alla tuer un de ses buffles.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72" y="160368"/>
            <a:ext cx="8688388" cy="51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03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26718" y="5288340"/>
            <a:ext cx="11257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Buldeo</a:t>
            </a:r>
            <a:r>
              <a:rPr lang="fr-CA" sz="3200" dirty="0" smtClean="0"/>
              <a:t> leur dit que, lorsqu’il le trouvera, il le tuera. Ensuite, il fera tout avouer à </a:t>
            </a:r>
            <a:r>
              <a:rPr lang="fr-CA" sz="3200" dirty="0" err="1" smtClean="0"/>
              <a:t>Messua</a:t>
            </a:r>
            <a:r>
              <a:rPr lang="fr-CA" sz="3200" dirty="0" smtClean="0"/>
              <a:t> et son mari par la </a:t>
            </a:r>
            <a:r>
              <a:rPr lang="fr-CA" sz="3200" dirty="0" smtClean="0"/>
              <a:t>torture, </a:t>
            </a:r>
            <a:r>
              <a:rPr lang="fr-CA" sz="3200" dirty="0"/>
              <a:t>puis on les brûlera </a:t>
            </a:r>
            <a:r>
              <a:rPr lang="fr-CA" sz="3200" dirty="0" smtClean="0"/>
              <a:t>vifs car ceux qui hébergent un tel démon sont les pires sorciers.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98" y="161804"/>
            <a:ext cx="9235123" cy="51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89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17136" y="5288340"/>
            <a:ext cx="9805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charbonniers demandent à </a:t>
            </a:r>
            <a:r>
              <a:rPr lang="fr-CA" sz="3200" dirty="0" err="1" smtClean="0"/>
              <a:t>Buldeo</a:t>
            </a:r>
            <a:r>
              <a:rPr lang="fr-CA" sz="3200" dirty="0" smtClean="0"/>
              <a:t> quand cela sera fait (ils ne veulent pas manquer ça). </a:t>
            </a:r>
            <a:r>
              <a:rPr lang="fr-CA" sz="3200" dirty="0" err="1" smtClean="0"/>
              <a:t>Buldeo</a:t>
            </a:r>
            <a:r>
              <a:rPr lang="fr-CA" sz="3200" dirty="0" smtClean="0"/>
              <a:t> leur répond que rien ne se passera avant qu’il retourne au village.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136" y="217170"/>
            <a:ext cx="9805332" cy="50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27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81428" y="5780782"/>
            <a:ext cx="10846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se rend à la tanière de ses frères où il dort toute une journée et toute une nuit.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8" y="148856"/>
            <a:ext cx="10846671" cy="563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49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72930" y="5780782"/>
            <a:ext cx="10893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charbonniers continuèrent leur chemin, s’estimant chanceux de ne pas avoir rencontré cet enfant-démon.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30" y="116035"/>
            <a:ext cx="10893744" cy="566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07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44050" y="5745836"/>
            <a:ext cx="10706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essaie de traduire ce que disent </a:t>
            </a:r>
            <a:r>
              <a:rPr lang="fr-CA" sz="3200" dirty="0" err="1" smtClean="0"/>
              <a:t>Buldeo</a:t>
            </a:r>
            <a:r>
              <a:rPr lang="fr-CA" sz="3200" dirty="0" smtClean="0"/>
              <a:t> et ses hommes afin de tout expliquer aux loups.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50" y="144104"/>
            <a:ext cx="10706270" cy="560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955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42720" y="5780782"/>
            <a:ext cx="934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apprend ainsi qu’ils ont enfermé </a:t>
            </a:r>
            <a:r>
              <a:rPr lang="fr-CA" sz="3200" dirty="0" err="1" smtClean="0"/>
              <a:t>Messua</a:t>
            </a:r>
            <a:r>
              <a:rPr lang="fr-CA" sz="3200" dirty="0" smtClean="0"/>
              <a:t> et son mari. Il se doit d’aller au village voir ce qui se passe.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20" y="240348"/>
            <a:ext cx="9204960" cy="553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67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32132" y="6273225"/>
            <a:ext cx="10889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loups : « Et nous, qu’allons-nous faire pendant ce temps ?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2" y="205919"/>
            <a:ext cx="10889308" cy="58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06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3237" y="5780782"/>
            <a:ext cx="11198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: « Chantez-leur une petite chanson… et elle n’a pas besoin d’être des plus tendre...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7" y="173037"/>
            <a:ext cx="11198020" cy="56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19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92982" y="5780782"/>
            <a:ext cx="10052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Inquiet de ce qui peut arriver à </a:t>
            </a:r>
            <a:r>
              <a:rPr lang="fr-CA" sz="3200" dirty="0" err="1" smtClean="0"/>
              <a:t>Messua</a:t>
            </a:r>
            <a:r>
              <a:rPr lang="fr-CA" sz="3200" dirty="0" smtClean="0"/>
              <a:t> et son mari,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descend au village des </a:t>
            </a:r>
            <a:r>
              <a:rPr lang="fr-CA" sz="3200" dirty="0" smtClean="0"/>
              <a:t>hommes voir ce qui se passe.</a:t>
            </a:r>
            <a:endParaRPr lang="fr-CA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50" y="283890"/>
            <a:ext cx="9573370" cy="549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53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59864" y="5288340"/>
            <a:ext cx="9248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Arrivé au village, il regarde par le fenêtre de la demeure de </a:t>
            </a:r>
            <a:r>
              <a:rPr lang="fr-CA" sz="3200" dirty="0" err="1" smtClean="0"/>
              <a:t>Messua</a:t>
            </a:r>
            <a:r>
              <a:rPr lang="fr-CA" sz="3200" dirty="0" smtClean="0"/>
              <a:t> et les voit les deux attachés. La porte était fermée et gardée par trois individus.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65" y="93283"/>
            <a:ext cx="9248775" cy="51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86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497" y="5780782"/>
            <a:ext cx="11677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pénétra dans la hutte par la fenêtre pour libérer </a:t>
            </a:r>
            <a:r>
              <a:rPr lang="fr-CA" sz="3200" dirty="0" err="1" smtClean="0"/>
              <a:t>Messua</a:t>
            </a:r>
            <a:r>
              <a:rPr lang="fr-CA" sz="3200" dirty="0" smtClean="0"/>
              <a:t> et son mari.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97" y="221297"/>
            <a:ext cx="11677438" cy="51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70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5360" y="5288340"/>
            <a:ext cx="10220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Lorsque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demande pourquoi ils sont traités ainsi, ils répondent que les villageois les considèrent comme des sorciers parce qu’ils ont hébergé un enfant-démon (</a:t>
            </a:r>
            <a:r>
              <a:rPr lang="fr-CA" sz="3200" dirty="0" err="1" smtClean="0"/>
              <a:t>Mowgli</a:t>
            </a:r>
            <a:r>
              <a:rPr lang="fr-CA" sz="3200" dirty="0" smtClean="0"/>
              <a:t>).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660" y="150367"/>
            <a:ext cx="8956358" cy="513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44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83932" y="6273225"/>
            <a:ext cx="1032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les libèrent de leurs liens. 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32" y="108386"/>
            <a:ext cx="10327231" cy="616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9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6355" y="6273225"/>
            <a:ext cx="10824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Raksha</a:t>
            </a:r>
            <a:r>
              <a:rPr lang="fr-CA" sz="3200" dirty="0" smtClean="0"/>
              <a:t>, très contente, hume l’odeur de la peau.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56" y="139974"/>
            <a:ext cx="10824277" cy="613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79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31239" y="5780782"/>
            <a:ext cx="9987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Raksha</a:t>
            </a:r>
            <a:r>
              <a:rPr lang="fr-CA" sz="3200" dirty="0" smtClean="0"/>
              <a:t> est là. Elle regarde par le fenêtre et veut voir cette femme qui a hébergé </a:t>
            </a:r>
            <a:r>
              <a:rPr lang="fr-CA" sz="3200" dirty="0" err="1" smtClean="0"/>
              <a:t>Mowgli</a:t>
            </a:r>
            <a:r>
              <a:rPr lang="fr-CA" sz="3200" dirty="0" smtClean="0"/>
              <a:t>. 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39" y="175421"/>
            <a:ext cx="9987280" cy="560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651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31520" y="6278880"/>
            <a:ext cx="11069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Messua</a:t>
            </a:r>
            <a:r>
              <a:rPr lang="fr-CA" sz="3200" dirty="0" smtClean="0"/>
              <a:t> </a:t>
            </a:r>
            <a:r>
              <a:rPr lang="fr-CA" sz="3200" dirty="0" smtClean="0"/>
              <a:t>et son mari partent pour </a:t>
            </a:r>
            <a:r>
              <a:rPr lang="fr-CA" sz="3200" dirty="0" err="1" smtClean="0"/>
              <a:t>Khanhiwara</a:t>
            </a:r>
            <a:r>
              <a:rPr lang="fr-CA" sz="3200" dirty="0" smtClean="0"/>
              <a:t>, à 50 km du village.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38" y="160174"/>
            <a:ext cx="9440289" cy="61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24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56640" y="5780782"/>
            <a:ext cx="10078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Raksha</a:t>
            </a:r>
            <a:r>
              <a:rPr lang="fr-CA" sz="3200" dirty="0" smtClean="0"/>
              <a:t> et les autres loups s’engagent à veiller sur </a:t>
            </a:r>
            <a:r>
              <a:rPr lang="fr-CA" sz="3200" dirty="0" err="1" smtClean="0"/>
              <a:t>Messua</a:t>
            </a:r>
            <a:r>
              <a:rPr lang="fr-CA" sz="3200" dirty="0" smtClean="0"/>
              <a:t> et son mari pendant leur voyage.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640" y="206692"/>
            <a:ext cx="10110468" cy="56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19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90196" y="5780782"/>
            <a:ext cx="90462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Mais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demande à </a:t>
            </a:r>
            <a:r>
              <a:rPr lang="fr-CA" sz="3200" dirty="0" err="1" smtClean="0"/>
              <a:t>Bagheera</a:t>
            </a:r>
            <a:r>
              <a:rPr lang="fr-CA" sz="3200" dirty="0" smtClean="0"/>
              <a:t> de prendre la place de </a:t>
            </a:r>
            <a:r>
              <a:rPr lang="fr-CA" sz="3200" dirty="0" err="1" smtClean="0"/>
              <a:t>Messua</a:t>
            </a:r>
            <a:r>
              <a:rPr lang="fr-CA" sz="3200" dirty="0" smtClean="0"/>
              <a:t> dans sa maison.</a:t>
            </a:r>
            <a:endParaRPr lang="fr-CA" sz="3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96" y="212013"/>
            <a:ext cx="9046210" cy="556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29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09879" y="5780782"/>
            <a:ext cx="116092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temps venu, les villageois se rendent à la maison de </a:t>
            </a:r>
            <a:r>
              <a:rPr lang="fr-CA" sz="3200" dirty="0" err="1" smtClean="0"/>
              <a:t>Messua</a:t>
            </a:r>
            <a:r>
              <a:rPr lang="fr-CA" sz="3200" dirty="0" smtClean="0"/>
              <a:t> avec des bâtons, des couteaux, </a:t>
            </a:r>
            <a:r>
              <a:rPr lang="fr-CA" sz="3200" dirty="0" err="1" smtClean="0"/>
              <a:t>Buldeo</a:t>
            </a:r>
            <a:r>
              <a:rPr lang="fr-CA" sz="3200" dirty="0" smtClean="0"/>
              <a:t> en tête.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9" y="203200"/>
            <a:ext cx="11609294" cy="52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10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27075" y="5780782"/>
            <a:ext cx="106318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Arrivés à la maison de </a:t>
            </a:r>
            <a:r>
              <a:rPr lang="fr-CA" sz="3200" dirty="0" err="1" smtClean="0"/>
              <a:t>Messua</a:t>
            </a:r>
            <a:r>
              <a:rPr lang="fr-CA" sz="3200" dirty="0" smtClean="0"/>
              <a:t>, ils </a:t>
            </a:r>
            <a:r>
              <a:rPr lang="fr-CA" sz="3200" dirty="0" smtClean="0"/>
              <a:t>arrachèrent </a:t>
            </a:r>
            <a:r>
              <a:rPr lang="fr-CA" sz="3200" dirty="0" smtClean="0"/>
              <a:t>le cadenas et y </a:t>
            </a:r>
            <a:r>
              <a:rPr lang="fr-CA" sz="3200" dirty="0" smtClean="0"/>
              <a:t>entrèrent</a:t>
            </a:r>
            <a:r>
              <a:rPr lang="fr-CA" sz="3200" dirty="0" smtClean="0"/>
              <a:t>. Mais là, </a:t>
            </a:r>
            <a:r>
              <a:rPr lang="fr-CA" sz="3200" dirty="0" err="1" smtClean="0"/>
              <a:t>Bagheera</a:t>
            </a:r>
            <a:r>
              <a:rPr lang="fr-CA" sz="3200" dirty="0" smtClean="0"/>
              <a:t> les </a:t>
            </a:r>
            <a:r>
              <a:rPr lang="fr-CA" sz="3200" dirty="0" smtClean="0"/>
              <a:t>attendait </a:t>
            </a:r>
            <a:r>
              <a:rPr lang="fr-CA" sz="3200" dirty="0" smtClean="0"/>
              <a:t>!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75" y="115660"/>
            <a:ext cx="10631804" cy="56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222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1200" y="5288340"/>
            <a:ext cx="10627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Bagheera</a:t>
            </a:r>
            <a:r>
              <a:rPr lang="fr-CA" sz="3200" dirty="0" smtClean="0"/>
              <a:t> baillât, puis les villageois effrayés ont pris la poudre d’escampette et sont repartis en courant se réfugier dans leur maison. Ils ne bougèrent plus du reste de la journée.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210372"/>
            <a:ext cx="8961120" cy="507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08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5760" y="6273225"/>
            <a:ext cx="1182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retourna à la jungle de demanda où </a:t>
            </a:r>
            <a:r>
              <a:rPr lang="fr-CA" sz="3200" dirty="0" err="1" smtClean="0"/>
              <a:t>Hathi</a:t>
            </a:r>
            <a:r>
              <a:rPr lang="fr-CA" sz="3200" dirty="0" smtClean="0"/>
              <a:t> mange cette nuit.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08280"/>
            <a:ext cx="11562080" cy="615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44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42059" y="5780782"/>
            <a:ext cx="9606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On lui répondit que </a:t>
            </a:r>
            <a:r>
              <a:rPr lang="fr-CA" sz="3200" dirty="0" err="1" smtClean="0"/>
              <a:t>Hathi</a:t>
            </a:r>
            <a:r>
              <a:rPr lang="fr-CA" sz="3200" dirty="0" smtClean="0"/>
              <a:t> mange là ou ça lui plait. Il est quand même le Maître de la Jungle.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59" y="177119"/>
            <a:ext cx="9606280" cy="56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80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94171" y="5780782"/>
            <a:ext cx="10565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demande à </a:t>
            </a:r>
            <a:r>
              <a:rPr lang="fr-CA" sz="3200" dirty="0" err="1" smtClean="0"/>
              <a:t>Bagheera</a:t>
            </a:r>
            <a:r>
              <a:rPr lang="fr-CA" sz="3200" dirty="0" smtClean="0"/>
              <a:t> d’aller voir </a:t>
            </a:r>
            <a:r>
              <a:rPr lang="fr-CA" sz="3200" dirty="0" err="1" smtClean="0"/>
              <a:t>Hathi</a:t>
            </a:r>
            <a:r>
              <a:rPr lang="fr-CA" sz="3200" dirty="0" smtClean="0"/>
              <a:t> et lui demander à </a:t>
            </a:r>
            <a:r>
              <a:rPr lang="fr-CA" sz="3200" dirty="0" err="1" smtClean="0"/>
              <a:t>Hathi</a:t>
            </a:r>
            <a:r>
              <a:rPr lang="fr-CA" sz="3200" dirty="0" smtClean="0"/>
              <a:t> de venir. « Parle-lui du Sac des Champs de </a:t>
            </a:r>
            <a:r>
              <a:rPr lang="fr-CA" sz="3200" dirty="0" err="1" smtClean="0"/>
              <a:t>Bhurtpore</a:t>
            </a:r>
            <a:r>
              <a:rPr lang="fr-CA" sz="3200" dirty="0" smtClean="0"/>
              <a:t>.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44" y="228530"/>
            <a:ext cx="9789517" cy="550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0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28320" y="5780782"/>
            <a:ext cx="111826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Lorsque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fit jouer la lame de son couteau au soleil, Père Loup a compris qu’il avait appris quelque chose.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189453"/>
            <a:ext cx="11182658" cy="559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800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02740" y="6273225"/>
            <a:ext cx="9154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Hathi</a:t>
            </a:r>
            <a:r>
              <a:rPr lang="fr-CA" sz="3200" dirty="0" smtClean="0"/>
              <a:t> apparaît avec ses trois fils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40" y="170144"/>
            <a:ext cx="9154622" cy="610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74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3404" y="5288340"/>
            <a:ext cx="11578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raconte que </a:t>
            </a:r>
            <a:r>
              <a:rPr lang="fr-CA" sz="3200" dirty="0" err="1" smtClean="0"/>
              <a:t>Hathi</a:t>
            </a:r>
            <a:r>
              <a:rPr lang="fr-CA" sz="3200" dirty="0" smtClean="0"/>
              <a:t> avait déjà été pris dans une trappe et que, pour se venger, il avait saccagé </a:t>
            </a:r>
            <a:r>
              <a:rPr lang="fr-CA" sz="3200" dirty="0"/>
              <a:t>les </a:t>
            </a:r>
            <a:r>
              <a:rPr lang="fr-CA" sz="3200" dirty="0" smtClean="0"/>
              <a:t>champs de </a:t>
            </a:r>
            <a:r>
              <a:rPr lang="fr-CA" sz="3200" dirty="0" err="1" smtClean="0"/>
              <a:t>Bhurpore</a:t>
            </a:r>
            <a:r>
              <a:rPr lang="fr-CA" sz="3200" dirty="0" smtClean="0"/>
              <a:t>. </a:t>
            </a:r>
            <a:r>
              <a:rPr lang="fr-CA" sz="3200" dirty="0" err="1" smtClean="0"/>
              <a:t>Mowgli</a:t>
            </a:r>
            <a:r>
              <a:rPr lang="fr-CA" sz="3200" dirty="0" smtClean="0"/>
              <a:t> avait entendu cette histoire de </a:t>
            </a:r>
            <a:r>
              <a:rPr lang="fr-CA" sz="3200" dirty="0" err="1" smtClean="0"/>
              <a:t>Buldeo</a:t>
            </a:r>
            <a:r>
              <a:rPr lang="fr-CA" sz="3200" dirty="0" smtClean="0"/>
              <a:t> qui raconte parfois vrai.</a:t>
            </a:r>
            <a:endParaRPr lang="fr-CA" sz="32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04" y="240894"/>
            <a:ext cx="11578857" cy="48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949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3403" y="5780782"/>
            <a:ext cx="115788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arrive à convaincre </a:t>
            </a:r>
            <a:r>
              <a:rPr lang="fr-CA" sz="3200" dirty="0" err="1" smtClean="0"/>
              <a:t>Hathi</a:t>
            </a:r>
            <a:r>
              <a:rPr lang="fr-CA" sz="3200" dirty="0" smtClean="0"/>
              <a:t> de lâcher la jungle sur le village.</a:t>
            </a:r>
          </a:p>
          <a:p>
            <a:r>
              <a:rPr lang="fr-CA" sz="3200" dirty="0" smtClean="0"/>
              <a:t>« </a:t>
            </a:r>
            <a:r>
              <a:rPr lang="fr-CA" sz="3200" dirty="0" err="1" smtClean="0"/>
              <a:t>Hathi</a:t>
            </a:r>
            <a:r>
              <a:rPr lang="fr-CA" sz="3200" dirty="0" smtClean="0"/>
              <a:t>, lâche la jungle sur le village ! »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04" y="297711"/>
            <a:ext cx="11578857" cy="49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507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4364" y="5780782"/>
            <a:ext cx="10970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animaux de la jungle descendent vers le village.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272126"/>
            <a:ext cx="11508258" cy="47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13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61402" y="6273225"/>
            <a:ext cx="10676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animaux détruisent les champs.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02" y="267491"/>
            <a:ext cx="10676860" cy="60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748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91165" y="6273225"/>
            <a:ext cx="991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villageois se réveillent le matin fort surpris.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65" y="196308"/>
            <a:ext cx="9919952" cy="607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127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4364" y="5780782"/>
            <a:ext cx="10741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villageois voient leurs champs dévastés par les animaux de la jungle.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4" y="239786"/>
            <a:ext cx="10741208" cy="540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3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35553" y="6273225"/>
            <a:ext cx="10528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 brahmane dit que le village a offensé la jungle.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53" y="188235"/>
            <a:ext cx="10528557" cy="608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712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0632" y="5780782"/>
            <a:ext cx="1005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Les animaux entrent dans le village et le détruisent tout. Les villageois n’ont pas le choix; ils doivent fuir.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32" y="135505"/>
            <a:ext cx="10058400" cy="564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784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6274" y="6273225"/>
            <a:ext cx="1173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Un mois plus tard, la jungle avait reconquis l’espace du village.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74" y="194376"/>
            <a:ext cx="11736122" cy="607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9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88394" y="6273225"/>
            <a:ext cx="10700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smtClean="0"/>
              <a:t>Puis il raconte tout avec </a:t>
            </a:r>
            <a:r>
              <a:rPr lang="fr-CA" sz="3200" dirty="0" err="1" smtClean="0"/>
              <a:t>Akéla</a:t>
            </a:r>
            <a:r>
              <a:rPr lang="fr-CA" sz="3200" dirty="0" smtClean="0"/>
              <a:t> et Frère Gris.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95" y="245777"/>
            <a:ext cx="10700413" cy="602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97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01748" y="6273225"/>
            <a:ext cx="10717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Baloo</a:t>
            </a:r>
            <a:r>
              <a:rPr lang="fr-CA" sz="3200" dirty="0" smtClean="0"/>
              <a:t> et </a:t>
            </a:r>
            <a:r>
              <a:rPr lang="fr-CA" sz="3200" dirty="0" err="1" smtClean="0"/>
              <a:t>Bagheera</a:t>
            </a:r>
            <a:r>
              <a:rPr lang="fr-CA" sz="3200" dirty="0" smtClean="0"/>
              <a:t> sont là pour tout entendre.</a:t>
            </a:r>
            <a:endParaRPr lang="fr-CA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49" y="244565"/>
            <a:ext cx="10717619" cy="60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9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25834" y="6273225"/>
            <a:ext cx="1066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Akéla</a:t>
            </a:r>
            <a:r>
              <a:rPr lang="fr-CA" sz="3200" dirty="0" smtClean="0"/>
              <a:t> et Frère Gris ont dû expliquer leur participation.</a:t>
            </a:r>
            <a:endParaRPr lang="fr-CA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33" y="223520"/>
            <a:ext cx="10666146" cy="60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17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4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63254" y="5780782"/>
            <a:ext cx="10575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 err="1" smtClean="0"/>
              <a:t>Mowgli</a:t>
            </a:r>
            <a:r>
              <a:rPr lang="fr-CA" sz="3200" dirty="0" smtClean="0"/>
              <a:t> raconte à </a:t>
            </a:r>
            <a:r>
              <a:rPr lang="fr-CA" sz="3200" dirty="0" err="1" smtClean="0"/>
              <a:t>Raksha</a:t>
            </a:r>
            <a:r>
              <a:rPr lang="fr-CA" sz="3200" dirty="0" smtClean="0"/>
              <a:t> comment les villageois en colère le menacèrent et lui lancèrent des cailloux.</a:t>
            </a:r>
            <a:endParaRPr lang="fr-CA" sz="3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54" y="146329"/>
            <a:ext cx="10575305" cy="555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490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1088</Words>
  <Application>Microsoft Office PowerPoint</Application>
  <PresentationFormat>Grand écran</PresentationFormat>
  <Paragraphs>61</Paragraphs>
  <Slides>59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Thème Office</vt:lpstr>
      <vt:lpstr>Le Livre de la jungle  5   La descente de la jungle                           Février 2021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 de la Terre</dc:title>
  <dc:creator>Michel Ducharme</dc:creator>
  <cp:lastModifiedBy>Michel Ducharme</cp:lastModifiedBy>
  <cp:revision>69</cp:revision>
  <dcterms:created xsi:type="dcterms:W3CDTF">2020-11-27T14:44:13Z</dcterms:created>
  <dcterms:modified xsi:type="dcterms:W3CDTF">2021-04-01T12:21:53Z</dcterms:modified>
</cp:coreProperties>
</file>