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4" r:id="rId8"/>
    <p:sldId id="262" r:id="rId9"/>
    <p:sldId id="263" r:id="rId10"/>
    <p:sldId id="265" r:id="rId11"/>
    <p:sldId id="270" r:id="rId12"/>
    <p:sldId id="271" r:id="rId13"/>
    <p:sldId id="279" r:id="rId14"/>
    <p:sldId id="280" r:id="rId15"/>
    <p:sldId id="276" r:id="rId16"/>
    <p:sldId id="277" r:id="rId17"/>
    <p:sldId id="281" r:id="rId18"/>
    <p:sldId id="282" r:id="rId19"/>
    <p:sldId id="283" r:id="rId20"/>
    <p:sldId id="268" r:id="rId21"/>
    <p:sldId id="269" r:id="rId22"/>
    <p:sldId id="287" r:id="rId23"/>
    <p:sldId id="288" r:id="rId24"/>
    <p:sldId id="274" r:id="rId25"/>
    <p:sldId id="286" r:id="rId26"/>
    <p:sldId id="285" r:id="rId27"/>
    <p:sldId id="278" r:id="rId28"/>
    <p:sldId id="266" r:id="rId29"/>
    <p:sldId id="267" r:id="rId30"/>
    <p:sldId id="273" r:id="rId31"/>
    <p:sldId id="272" r:id="rId32"/>
    <p:sldId id="284" r:id="rId33"/>
    <p:sldId id="275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339933"/>
    <a:srgbClr val="006666"/>
    <a:srgbClr val="9966FF"/>
    <a:srgbClr val="6600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660"/>
  </p:normalViewPr>
  <p:slideViewPr>
    <p:cSldViewPr snapToGrid="0">
      <p:cViewPr varScale="1">
        <p:scale>
          <a:sx n="47" d="100"/>
          <a:sy n="47" d="100"/>
        </p:scale>
        <p:origin x="48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323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78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5427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761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250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502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272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921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269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029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5586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C4817-CA07-49FB-91C1-4D0E41A1A588}" type="datetimeFigureOut">
              <a:rPr lang="fr-CA" smtClean="0"/>
              <a:t>2021-03-21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250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>Les </a:t>
            </a:r>
            <a:r>
              <a:rPr lang="fr-CA" b="1" dirty="0" smtClean="0">
                <a:solidFill>
                  <a:schemeClr val="bg1"/>
                </a:solidFill>
              </a:rPr>
              <a:t>plantes</a:t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printanières </a:t>
            </a:r>
            <a:r>
              <a:rPr lang="fr-CA" sz="4800" b="1" dirty="0" smtClean="0">
                <a:solidFill>
                  <a:schemeClr val="bg1"/>
                </a:solidFill>
              </a:rPr>
              <a:t> </a:t>
            </a:r>
            <a:r>
              <a:rPr lang="fr-CA" b="1" dirty="0" smtClean="0">
                <a:solidFill>
                  <a:schemeClr val="bg1"/>
                </a:solidFill>
              </a:rPr>
              <a:t>du Québec</a:t>
            </a:r>
            <a:r>
              <a:rPr lang="fr-CA" sz="4800" b="1" dirty="0" smtClean="0">
                <a:solidFill>
                  <a:schemeClr val="bg1"/>
                </a:solidFill>
              </a:rPr>
              <a:t/>
            </a:r>
            <a:br>
              <a:rPr lang="fr-CA" sz="4800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r>
              <a:rPr lang="fr-CA" sz="3600" b="1" dirty="0" smtClean="0">
                <a:solidFill>
                  <a:schemeClr val="bg1"/>
                </a:solidFill>
              </a:rPr>
              <a:t>Mars 2021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8" y="599521"/>
            <a:ext cx="1777920" cy="17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4320" y="6273225"/>
            <a:ext cx="11673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Trille </a:t>
            </a:r>
            <a:r>
              <a:rPr lang="fr-CA" sz="3200" dirty="0" smtClean="0"/>
              <a:t>ondulé, une petite fleur blanche avec une bande rouge.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59" y="296423"/>
            <a:ext cx="11389360" cy="59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92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2903" y="6273225"/>
            <a:ext cx="1143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La </a:t>
            </a:r>
            <a:r>
              <a:rPr lang="fr-CA" sz="3200" dirty="0" err="1" smtClean="0"/>
              <a:t>Dicentre</a:t>
            </a:r>
            <a:r>
              <a:rPr lang="fr-CA" sz="3200" dirty="0" smtClean="0"/>
              <a:t> </a:t>
            </a:r>
            <a:r>
              <a:rPr lang="fr-CA" sz="3200" dirty="0" smtClean="0"/>
              <a:t>à culotte.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4" y="272475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35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45674" y="6273225"/>
            <a:ext cx="1026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La </a:t>
            </a:r>
            <a:r>
              <a:rPr lang="fr-CA" sz="3200" dirty="0" err="1" smtClean="0"/>
              <a:t>Dicentre</a:t>
            </a:r>
            <a:r>
              <a:rPr lang="fr-CA" sz="3200" dirty="0" smtClean="0"/>
              <a:t> à </a:t>
            </a:r>
            <a:r>
              <a:rPr lang="fr-CA" sz="3200" dirty="0" smtClean="0"/>
              <a:t>culotte, nommée ainsi à cause de sa forme.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674" y="235309"/>
            <a:ext cx="10264457" cy="60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84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42121" y="6273225"/>
            <a:ext cx="10818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L’Hépatique d’Amérique.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2" y="187960"/>
            <a:ext cx="10818249" cy="60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96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0158" y="6273225"/>
            <a:ext cx="11746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L’Hépatique d’Amérique.</a:t>
            </a:r>
            <a:endParaRPr lang="fr-CA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223976"/>
            <a:ext cx="6743386" cy="60453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97" y="223975"/>
            <a:ext cx="4627563" cy="60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21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1023" y="6273225"/>
            <a:ext cx="10382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Sault de Salomon.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22" y="199654"/>
            <a:ext cx="10382172" cy="607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33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83525" y="6273225"/>
            <a:ext cx="10997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Sault de </a:t>
            </a:r>
            <a:r>
              <a:rPr lang="fr-CA" sz="3200" dirty="0" smtClean="0"/>
              <a:t>Salomon produit des grappes de fleurs.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24" y="198108"/>
            <a:ext cx="10997167" cy="60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44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9085" y="6273225"/>
            <a:ext cx="1161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Une colonie de Sanguinaire du Canada.</a:t>
            </a:r>
            <a:endParaRPr lang="fr-CA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179289"/>
            <a:ext cx="11618075" cy="58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4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9085" y="6273225"/>
            <a:ext cx="1161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La Sanguinaire du Canada, feuillage et fleur.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259079"/>
            <a:ext cx="6405692" cy="60141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725" y="259078"/>
            <a:ext cx="5074436" cy="601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63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2924" y="6273225"/>
            <a:ext cx="11191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</a:t>
            </a:r>
            <a:r>
              <a:rPr lang="fr-CA" sz="3200" dirty="0" err="1" smtClean="0"/>
              <a:t>rizôme</a:t>
            </a:r>
            <a:r>
              <a:rPr lang="fr-CA" sz="3200" dirty="0" smtClean="0"/>
              <a:t> de la Sanguinaire du Canada a une sève rouge.</a:t>
            </a:r>
            <a:endParaRPr lang="fr-CA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560" y="264159"/>
            <a:ext cx="5475720" cy="60052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" y="264159"/>
            <a:ext cx="4943475" cy="5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0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8765" y="6195254"/>
            <a:ext cx="1169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sous-bois </a:t>
            </a:r>
            <a:r>
              <a:rPr lang="fr-CA" sz="3200" dirty="0" smtClean="0"/>
              <a:t>printanier, avant l’apparition des feuilles des arbres.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" y="277494"/>
            <a:ext cx="11694736" cy="563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60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3993" y="6273225"/>
            <a:ext cx="11727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petit </a:t>
            </a:r>
            <a:r>
              <a:rPr lang="fr-CA" sz="3200" dirty="0" smtClean="0"/>
              <a:t>prêcheur se retrouve dans des sous-bois humides.</a:t>
            </a:r>
            <a:endParaRPr lang="fr-CA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2" y="268287"/>
            <a:ext cx="4256407" cy="596138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172" y="268287"/>
            <a:ext cx="7132643" cy="59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8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7833" y="6273225"/>
            <a:ext cx="11276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petit prêcheur avec ses fruits.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4" y="204787"/>
            <a:ext cx="5292725" cy="60107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04787"/>
            <a:ext cx="5333365" cy="605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85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1091" y="6273225"/>
            <a:ext cx="10997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La populage </a:t>
            </a:r>
            <a:r>
              <a:rPr lang="fr-CA" sz="3200" dirty="0"/>
              <a:t>des marais</a:t>
            </a:r>
            <a:r>
              <a:rPr lang="fr-CA" sz="3200" dirty="0" smtClean="0"/>
              <a:t>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91" y="190501"/>
            <a:ext cx="11707069" cy="587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16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9741" y="6273225"/>
            <a:ext cx="11165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La populage </a:t>
            </a:r>
            <a:r>
              <a:rPr lang="fr-CA" sz="3200" dirty="0"/>
              <a:t>des </a:t>
            </a:r>
            <a:r>
              <a:rPr lang="fr-CA" sz="3200" dirty="0" smtClean="0"/>
              <a:t>marais se retrouve près de petits cours d’eau</a:t>
            </a:r>
            <a:r>
              <a:rPr lang="fr-CA" sz="3200" dirty="0" smtClean="0"/>
              <a:t>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42" y="214947"/>
            <a:ext cx="11165872" cy="60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0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4645" y="6273225"/>
            <a:ext cx="11532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L’Ail des bois.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5" y="264159"/>
            <a:ext cx="11532234" cy="57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58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4645" y="6273225"/>
            <a:ext cx="11532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L’Ail des bois en fleur et avec des fruits.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640" y="340359"/>
            <a:ext cx="5730240" cy="587447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44" y="340358"/>
            <a:ext cx="5586000" cy="587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54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4645" y="6273225"/>
            <a:ext cx="11532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L’Ail des bois avec sa racine (partie qui se mange).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" y="290830"/>
            <a:ext cx="11532234" cy="59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25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83525" y="6273225"/>
            <a:ext cx="10997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Cornouiller du Canada.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45" y="220345"/>
            <a:ext cx="11460311" cy="60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34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5759" y="6273225"/>
            <a:ext cx="1149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L’Iris versicolore, fleur emblématique du Québec.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" y="237415"/>
            <a:ext cx="11490960" cy="60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8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0560" y="6273225"/>
            <a:ext cx="10881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L’Iris versicolore se retrouve </a:t>
            </a:r>
            <a:r>
              <a:rPr lang="fr-CA" sz="3200" dirty="0" smtClean="0"/>
              <a:t>généralement </a:t>
            </a:r>
            <a:r>
              <a:rPr lang="fr-CA" sz="3200" dirty="0" smtClean="0"/>
              <a:t>près de l’eau.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9" y="166671"/>
            <a:ext cx="10881360" cy="610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74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6939" y="6195254"/>
            <a:ext cx="10078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Érythrones</a:t>
            </a:r>
            <a:r>
              <a:rPr lang="fr-CA" sz="3200" dirty="0" smtClean="0"/>
              <a:t> d’Amérique dans le sous-bois.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18" y="237494"/>
            <a:ext cx="10964181" cy="595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4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66103" y="6273225"/>
            <a:ext cx="437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Cypripède royal.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3" y="326146"/>
            <a:ext cx="4371657" cy="582887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326146"/>
            <a:ext cx="5696904" cy="623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35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2903" y="6273225"/>
            <a:ext cx="1143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Trois variétés de Sabots de la Vierge.</a:t>
            </a:r>
            <a:endParaRPr lang="fr-CA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002" y="305092"/>
            <a:ext cx="3607559" cy="58299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931" y="305092"/>
            <a:ext cx="3700462" cy="579251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78" y="286382"/>
            <a:ext cx="3769244" cy="582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70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4645" y="6273225"/>
            <a:ext cx="11532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L’Ancolie.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4" y="188912"/>
            <a:ext cx="11532235" cy="60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22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9777" y="6273225"/>
            <a:ext cx="1152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L’Ancolie.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77" y="223202"/>
            <a:ext cx="11524662" cy="58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67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6939" y="6195254"/>
            <a:ext cx="10078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L’</a:t>
            </a:r>
            <a:r>
              <a:rPr lang="fr-CA" sz="3200" dirty="0" err="1" smtClean="0"/>
              <a:t>Érythrone</a:t>
            </a:r>
            <a:r>
              <a:rPr lang="fr-CA" sz="3200" dirty="0" smtClean="0"/>
              <a:t> </a:t>
            </a:r>
            <a:r>
              <a:rPr lang="fr-CA" sz="3200" dirty="0" smtClean="0"/>
              <a:t>d’Amérique, une jolie fleur jaune.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38" y="197485"/>
            <a:ext cx="11187701" cy="58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0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4059" y="6273225"/>
            <a:ext cx="11534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Trilles </a:t>
            </a:r>
            <a:r>
              <a:rPr lang="fr-CA" sz="3200" dirty="0" err="1" smtClean="0"/>
              <a:t>grandiflores</a:t>
            </a:r>
            <a:r>
              <a:rPr lang="fr-CA" sz="3200" dirty="0" smtClean="0"/>
              <a:t> dans le sous-bois.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59" y="394211"/>
            <a:ext cx="11534370" cy="580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62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6937" y="6273225"/>
            <a:ext cx="1116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Trille </a:t>
            </a:r>
            <a:r>
              <a:rPr lang="fr-CA" sz="3200" dirty="0" err="1" smtClean="0"/>
              <a:t>grandiflore</a:t>
            </a:r>
            <a:r>
              <a:rPr lang="fr-CA" sz="3200" dirty="0" smtClean="0"/>
              <a:t>, une grande fleur blanche.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38" y="214947"/>
            <a:ext cx="11167381" cy="60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31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52937" y="6273225"/>
            <a:ext cx="9120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Trille </a:t>
            </a:r>
            <a:r>
              <a:rPr lang="fr-CA" sz="3200" dirty="0" err="1" smtClean="0"/>
              <a:t>grandiflore</a:t>
            </a:r>
            <a:r>
              <a:rPr lang="fr-CA" sz="3200" dirty="0" smtClean="0"/>
              <a:t> en fin de floraison devient rose.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937" y="204469"/>
            <a:ext cx="9120982" cy="60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2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0357" y="5870810"/>
            <a:ext cx="11491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Trois variétés de Trilles : </a:t>
            </a:r>
            <a:r>
              <a:rPr lang="fr-CA" sz="3200" dirty="0" smtClean="0"/>
              <a:t>de gauche à droite, le </a:t>
            </a:r>
            <a:r>
              <a:rPr lang="fr-CA" sz="3200" dirty="0" smtClean="0"/>
              <a:t>Trille </a:t>
            </a:r>
            <a:r>
              <a:rPr lang="fr-CA" sz="3200" dirty="0" err="1" smtClean="0"/>
              <a:t>grandiflore</a:t>
            </a:r>
            <a:r>
              <a:rPr lang="fr-CA" sz="3200" dirty="0" smtClean="0"/>
              <a:t>, le Trille dressé et le Trille ondulé.</a:t>
            </a:r>
            <a:endParaRPr lang="fr-CA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911" y="296542"/>
            <a:ext cx="3555998" cy="557426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7" y="296543"/>
            <a:ext cx="3636007" cy="55742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685" y="296542"/>
            <a:ext cx="3572904" cy="55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20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8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4320" y="6273225"/>
            <a:ext cx="11673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Trille </a:t>
            </a:r>
            <a:r>
              <a:rPr lang="fr-CA" sz="3200" dirty="0" smtClean="0"/>
              <a:t>dressé aune belle couleur rouge vin.</a:t>
            </a:r>
            <a:endParaRPr lang="fr-CA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98120"/>
            <a:ext cx="11673840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312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261</Words>
  <Application>Microsoft Office PowerPoint</Application>
  <PresentationFormat>Grand écran</PresentationFormat>
  <Paragraphs>33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Thème Office</vt:lpstr>
      <vt:lpstr>Les plantes  printanières  du Québec                           Mars 2021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 de la Terre</dc:title>
  <dc:creator>Michel Ducharme</dc:creator>
  <cp:lastModifiedBy>Michel Ducharme</cp:lastModifiedBy>
  <cp:revision>45</cp:revision>
  <dcterms:created xsi:type="dcterms:W3CDTF">2020-11-27T14:44:13Z</dcterms:created>
  <dcterms:modified xsi:type="dcterms:W3CDTF">2021-03-21T17:46:46Z</dcterms:modified>
</cp:coreProperties>
</file>