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5" r:id="rId4"/>
    <p:sldId id="263" r:id="rId5"/>
    <p:sldId id="264" r:id="rId6"/>
    <p:sldId id="271" r:id="rId7"/>
    <p:sldId id="272" r:id="rId8"/>
    <p:sldId id="274" r:id="rId9"/>
    <p:sldId id="273" r:id="rId10"/>
    <p:sldId id="267" r:id="rId11"/>
    <p:sldId id="266" r:id="rId12"/>
    <p:sldId id="268" r:id="rId13"/>
    <p:sldId id="270" r:id="rId14"/>
    <p:sldId id="269" r:id="rId15"/>
    <p:sldId id="281" r:id="rId16"/>
    <p:sldId id="282" r:id="rId17"/>
    <p:sldId id="283" r:id="rId18"/>
    <p:sldId id="284" r:id="rId19"/>
    <p:sldId id="285" r:id="rId20"/>
    <p:sldId id="26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48" d="100"/>
          <a:sy n="48" d="100"/>
        </p:scale>
        <p:origin x="5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32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8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27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61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5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5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7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269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29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58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4817-CA07-49FB-91C1-4D0E41A1A588}" type="datetimeFigureOut">
              <a:rPr lang="fr-CA" smtClean="0"/>
              <a:t>2021-01-07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5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36571"/>
          </a:xfrm>
          <a:gradFill>
            <a:gsLst>
              <a:gs pos="39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>Les virus</a:t>
            </a:r>
            <a:r>
              <a:rPr lang="fr-CA" b="1" dirty="0">
                <a:solidFill>
                  <a:schemeClr val="bg1"/>
                </a:solidFill>
              </a:rPr>
              <a:t/>
            </a:r>
            <a:br>
              <a:rPr lang="fr-CA" b="1" dirty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>
                <a:solidFill>
                  <a:schemeClr val="bg1"/>
                </a:solidFill>
              </a:rPr>
              <a:t/>
            </a:r>
            <a:br>
              <a:rPr lang="fr-CA" b="1" dirty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r>
              <a:rPr lang="fr-CA" sz="3600" b="1" dirty="0" smtClean="0">
                <a:solidFill>
                  <a:schemeClr val="bg1"/>
                </a:solidFill>
              </a:rPr>
              <a:t>janvier 2021</a:t>
            </a:r>
            <a:endParaRPr lang="fr-C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reproduction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82" y="1601856"/>
            <a:ext cx="10194235" cy="5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reproduction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82" y="1572661"/>
            <a:ext cx="8031390" cy="50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reproduction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40" y="1389188"/>
            <a:ext cx="6420677" cy="53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reproduction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41504"/>
            <a:ext cx="10515601" cy="536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transmission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1333500"/>
            <a:ext cx="70294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Les maladies causées par un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2" y="1431235"/>
            <a:ext cx="7050156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propagation d’un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62" y="1452562"/>
            <a:ext cx="9418568" cy="52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propagation d’un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43" y="1453881"/>
            <a:ext cx="8918713" cy="51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La distanciation physique contre la propagation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Le masque contre la propagation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37" y="1420260"/>
            <a:ext cx="10010775" cy="52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Virus et bactéries</a:t>
            </a:r>
            <a:endParaRPr lang="fr-CA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2069686"/>
            <a:ext cx="5067300" cy="3543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92099"/>
            <a:ext cx="4993419" cy="31208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38200" y="5728494"/>
            <a:ext cx="136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Virus</a:t>
            </a:r>
            <a:endParaRPr lang="fr-CA" sz="4000" dirty="0"/>
          </a:p>
        </p:txBody>
      </p:sp>
      <p:sp>
        <p:nvSpPr>
          <p:cNvPr id="8" name="ZoneTexte 7"/>
          <p:cNvSpPr txBox="1"/>
          <p:nvPr/>
        </p:nvSpPr>
        <p:spPr>
          <a:xfrm>
            <a:off x="6286500" y="5728494"/>
            <a:ext cx="503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Bactérie</a:t>
            </a:r>
            <a:endParaRPr lang="fr-CA" sz="4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06488" y="5851604"/>
            <a:ext cx="347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10 à 10000 fois plus petit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2451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Comment le savon détruit le coronavirus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6413"/>
            <a:ext cx="10481788" cy="38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Les lymphocytes T contre le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11782"/>
            <a:ext cx="8643730" cy="51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smtClean="0">
                <a:solidFill>
                  <a:schemeClr val="bg1"/>
                </a:solidFill>
              </a:rPr>
              <a:t>Les lymphocytes </a:t>
            </a:r>
            <a:r>
              <a:rPr lang="fr-CA" b="1" dirty="0" smtClean="0">
                <a:solidFill>
                  <a:schemeClr val="bg1"/>
                </a:solidFill>
              </a:rPr>
              <a:t>T contre le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6469"/>
            <a:ext cx="10553649" cy="50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Action des phages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86" y="1442623"/>
            <a:ext cx="8723243" cy="53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Action des phages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55" y="1423573"/>
            <a:ext cx="8385315" cy="53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Action des phages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455" y="1438896"/>
            <a:ext cx="6242397" cy="52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Le virus au microscope </a:t>
            </a:r>
            <a:r>
              <a:rPr lang="fr-CA" b="1" dirty="0" err="1" smtClean="0">
                <a:solidFill>
                  <a:schemeClr val="bg1"/>
                </a:solidFill>
              </a:rPr>
              <a:t>éloectronique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771" y="1469749"/>
            <a:ext cx="7562458" cy="53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Types de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1522210"/>
            <a:ext cx="6397488" cy="50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Classification des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65" y="1922807"/>
            <a:ext cx="10530635" cy="41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structure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221" y="1483991"/>
            <a:ext cx="8345557" cy="53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La structure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58" y="1325325"/>
            <a:ext cx="7394299" cy="55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Structure du virus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34" y="1453805"/>
            <a:ext cx="9279835" cy="51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Le virus circulant dans le sang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Quelques types de virus - Biologie Simplifié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7" y="1410112"/>
            <a:ext cx="7398349" cy="53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113</Words>
  <Application>Microsoft Office PowerPoint</Application>
  <PresentationFormat>Grand écran</PresentationFormat>
  <Paragraphs>28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Les virus                            janvier 2021</vt:lpstr>
      <vt:lpstr>Virus et bactéries</vt:lpstr>
      <vt:lpstr>Le virus au microscope éloectronique</vt:lpstr>
      <vt:lpstr>Types de virus</vt:lpstr>
      <vt:lpstr>Classification des virus</vt:lpstr>
      <vt:lpstr>La structure du virus</vt:lpstr>
      <vt:lpstr>La structure du virus</vt:lpstr>
      <vt:lpstr>Structure du virus</vt:lpstr>
      <vt:lpstr>Le virus circulant dans le sang</vt:lpstr>
      <vt:lpstr>La reproduction du virus</vt:lpstr>
      <vt:lpstr>La reproduction du virus</vt:lpstr>
      <vt:lpstr>La reproduction du virus</vt:lpstr>
      <vt:lpstr>La reproduction du virus</vt:lpstr>
      <vt:lpstr>La transmission du virus</vt:lpstr>
      <vt:lpstr>Les maladies causées par un virus</vt:lpstr>
      <vt:lpstr>La propagation d’un virus</vt:lpstr>
      <vt:lpstr>La propagation d’un virus</vt:lpstr>
      <vt:lpstr>La distanciation physique contre la propagation</vt:lpstr>
      <vt:lpstr>Le masque contre la propagation</vt:lpstr>
      <vt:lpstr>Comment le savon détruit le coronavirus</vt:lpstr>
      <vt:lpstr>Les lymphocytes T contre le virus</vt:lpstr>
      <vt:lpstr>Les lymphocytes T contre le virus</vt:lpstr>
      <vt:lpstr>Action des phages</vt:lpstr>
      <vt:lpstr>Action des phages</vt:lpstr>
      <vt:lpstr>Action des phages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Terre</dc:title>
  <dc:creator>Michel Ducharme</dc:creator>
  <cp:lastModifiedBy>Michel Ducharme</cp:lastModifiedBy>
  <cp:revision>30</cp:revision>
  <dcterms:created xsi:type="dcterms:W3CDTF">2020-11-27T14:44:13Z</dcterms:created>
  <dcterms:modified xsi:type="dcterms:W3CDTF">2021-01-08T15:09:25Z</dcterms:modified>
</cp:coreProperties>
</file>